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5"/>
  </p:handoutMasterIdLst>
  <p:sldIdLst>
    <p:sldId id="256" r:id="rId2"/>
    <p:sldId id="266" r:id="rId3"/>
    <p:sldId id="268" r:id="rId4"/>
    <p:sldId id="265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5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8019783D-5496-43F4-BE7C-1A8DB61F744C}" type="datetimeFigureOut">
              <a:rPr lang="en-US" smtClean="0"/>
              <a:t>8/17/2015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5"/>
            <a:ext cx="2971800" cy="458787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5"/>
            <a:ext cx="2971800" cy="458787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C251B54F-D318-4E20-B506-9037F8218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7228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6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8/17/2015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2625724" y="0"/>
            <a:ext cx="6905843" cy="6892639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771" y="-56516"/>
            <a:ext cx="8311243" cy="694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37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Chronic Failure: Ethical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A pattern of failure in areas of honesty, integrity and reliability.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291385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Judas: A case Study in chronic ethical failure.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804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805989" cy="1400530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person lives in a self-centered world of his or her own construction.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65618"/>
            <a:ext cx="8946541" cy="4195481"/>
          </a:xfrm>
        </p:spPr>
        <p:txBody>
          <a:bodyPr>
            <a:norm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worldview that seems reasonable and probably supported by others but is not biblical.  Judges 17:6; 21:25</a:t>
            </a:r>
          </a:p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Blatantly self serving but self-justified through manipulation of scripture.  Mark 7:9-13</a:t>
            </a:r>
          </a:p>
          <a:p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8644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Watch for a smokescreen of condescending piety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“Why was this ointment not sold for three hundred denarii and given to the poor?” </a:t>
            </a:r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He said this, not because he cared about the poor, but because he was a thief, and having charge of the moneybag he used to help himself to what was put into it. </a:t>
            </a:r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12:5-6 (ESV) </a:t>
            </a:r>
            <a:endParaRPr lang="en-US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6026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Hypocrisy can be so effective one can remain hidden in plain sight.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as they were reclining at table and eating, Jesus said, “Truly, I say to you, one of you will betray me, one who is eating with me.”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They began to be sorrowful and to say to him one after another, “Is it I?”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 14:18-19 (ESV) 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0949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Extreme measures are taken to preserve ones self-constructed world.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Then one of the twelve, whose name was Judas Iscariot, went to the chief priests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said, “What will you give me if I deliver him over to you?” And they paid him thirty pieces of silver.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from that moment he sought an opportunity to betray him.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Matthew 26:14-16 (ESV) 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5283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becomes trapped in his own illusion.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immediately, while he was still speaking, Judas came, one of the twelve, and with him a crowd with swords and clubs, from the chief priests and the scribes and the elders.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Now the betrayer had given them a sign, saying, “The one I will kiss is the man. Seize him and lead him away under guard.”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when he came, he went up to him at once and said, “Rabbi!” And he kissed him.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they laid hands on him and seized him.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 14:43-46 (ESV) 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3767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Reality will eventually expose the flimsy foundation supported by unethical behavior.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2218018"/>
            <a:ext cx="8946541" cy="4195481"/>
          </a:xfrm>
        </p:spPr>
        <p:txBody>
          <a:bodyPr>
            <a:normAutofit/>
          </a:bodyPr>
          <a:lstStyle/>
          <a:p>
            <a:r>
              <a:rPr lang="en-US" sz="28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Then when Judas, his betrayer, saw that Jesus was condemned, he changed his mind and brought back the thirty pieces of silver to the chief priests and the elders, </a:t>
            </a:r>
            <a:b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saying, “I have sinned by betraying innocent blood.” They said, “What is that to us? See to it yourself.” </a:t>
            </a:r>
            <a:b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Matthew 27:3-4 (ESV)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379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911" y="414618"/>
            <a:ext cx="10199689" cy="1400530"/>
          </a:xfrm>
        </p:spPr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overwhelming sense of hopelessness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drive the next action.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throwing down the pieces of silver into the temple, he departed, and he went and hanged himself. </a:t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Matthew 27:4-5 (ESV) 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6651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in Judas’s case embezzlement would be a classic manifestation of this mindset.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2484718"/>
            <a:ext cx="8946541" cy="4195481"/>
          </a:xfrm>
        </p:spPr>
        <p:txBody>
          <a:bodyPr>
            <a:normAutofit/>
          </a:bodyPr>
          <a:lstStyle/>
          <a:p>
            <a:r>
              <a:rPr lang="en-US" sz="28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He said this, not because he cared about the poor, but because he was a thief, and having charge of the moneybag he used to help himself to what was put into it.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12:6 (ESV)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3002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gives people the opportunity to be all he has created them to be.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he went up on the mountain and called to him those whom he desired, and they came to him.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he appointed twelve (whom he also named apostles) so that they might be with him and he might send them out to preach </a:t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have authority to cast out demons. 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 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3:13-15 (ESV)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and Judas the son of James, and Judas Iscariot, who became a traitor.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Luke 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6:16 (ESV)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8925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001" y="186018"/>
            <a:ext cx="10007600" cy="1400530"/>
          </a:xfrm>
        </p:spPr>
        <p:txBody>
          <a:bodyPr/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Don’t forget our responsibility to lead a repentant person to follow biblical instruction.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512" y="2230718"/>
            <a:ext cx="8946541" cy="4195481"/>
          </a:xfrm>
        </p:spPr>
        <p:txBody>
          <a:bodyPr>
            <a:norm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Ephesians 4:17-32</a:t>
            </a:r>
          </a:p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Matthew 16:24-26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32224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562</TotalTime>
  <Words>186</Words>
  <Application>Microsoft Office PowerPoint</Application>
  <PresentationFormat>Widescreen</PresentationFormat>
  <Paragraphs>27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 3</vt:lpstr>
      <vt:lpstr>Ion</vt:lpstr>
      <vt:lpstr>PowerPoint Presentation</vt:lpstr>
      <vt:lpstr>Chronic Failure: Ethical</vt:lpstr>
      <vt:lpstr>Judas: A case Study in chronic ethical failure.</vt:lpstr>
      <vt:lpstr>This person lives in a self-centered world of his or her own construction.</vt:lpstr>
      <vt:lpstr>Watch for a smokescreen of condescending piety</vt:lpstr>
      <vt:lpstr>Hypocrisy can be so effective one can remain hidden in plain sight.</vt:lpstr>
      <vt:lpstr>Extreme measures are taken to preserve ones self-constructed world.</vt:lpstr>
      <vt:lpstr>One becomes trapped in his own illusion. </vt:lpstr>
      <vt:lpstr>Reality will eventually expose the flimsy foundation supported by unethical behavior.</vt:lpstr>
      <vt:lpstr>An overwhelming sense of hopelessness may drive the next action.</vt:lpstr>
      <vt:lpstr>As in Judas’s case embezzlement would be a classic manifestation of this mindset.</vt:lpstr>
      <vt:lpstr>God gives people the opportunity to be all he has created them to be.</vt:lpstr>
      <vt:lpstr>Don’t forget our responsibility to lead a repentant person to follow biblical instruction.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Larry Creamer</dc:creator>
  <cp:lastModifiedBy>Larry Creamer</cp:lastModifiedBy>
  <cp:revision>26</cp:revision>
  <cp:lastPrinted>2015-08-17T21:56:08Z</cp:lastPrinted>
  <dcterms:created xsi:type="dcterms:W3CDTF">2015-08-16T21:35:55Z</dcterms:created>
  <dcterms:modified xsi:type="dcterms:W3CDTF">2015-08-17T21:56:21Z</dcterms:modified>
</cp:coreProperties>
</file>